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8" d="100"/>
          <a:sy n="98" d="100"/>
        </p:scale>
        <p:origin x="1038"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r>
              <a:rPr lang="en-US" baseline="0" dirty="0" smtClean="0"/>
              <a:t>[NÖDVÄNDIGT VAR 5.E SEKUND?]</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a:t>
            </a:r>
            <a:r>
              <a:rPr lang="en-US" baseline="0" dirty="0" smtClean="0"/>
              <a:t>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smtClean="0"/>
              <a:t>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smtClean="0"/>
              <a:t>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smtClean="0"/>
              <a:t>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a:t>
            </a:r>
            <a:r>
              <a:rPr lang="en-US" baseline="0" dirty="0" smtClean="0"/>
              <a:t>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a:t>
            </a:r>
            <a:r>
              <a:rPr lang="en-US" baseline="0" dirty="0" smtClean="0"/>
              <a:t>random </a:t>
            </a:r>
            <a:r>
              <a:rPr lang="en-US" baseline="0" dirty="0" err="1" smtClean="0"/>
              <a:t>värde</a:t>
            </a:r>
            <a:r>
              <a:rPr lang="en-US" baseline="0" dirty="0" smtClean="0"/>
              <a:t> </a:t>
            </a:r>
            <a:r>
              <a:rPr lang="en-US" baseline="0" dirty="0" smtClean="0"/>
              <a:t>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a:t>
            </a:r>
            <a:r>
              <a:rPr lang="en-US" baseline="0" dirty="0" smtClean="0"/>
              <a:t>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endParaRPr lang="en-US" baseline="0" dirty="0" smtClean="0"/>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smtClean="0"/>
              <a:t>MTBF </a:t>
            </a:r>
            <a:r>
              <a:rPr lang="en-US" baseline="0" dirty="0" err="1" smtClean="0"/>
              <a:t>och</a:t>
            </a:r>
            <a:r>
              <a:rPr lang="en-US" baseline="0" dirty="0" smtClean="0"/>
              <a:t> </a:t>
            </a:r>
            <a:r>
              <a:rPr lang="en-US" baseline="0" dirty="0" smtClean="0"/>
              <a:t>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a:t>
            </a:r>
            <a:r>
              <a:rPr lang="en-US" baseline="0" dirty="0" smtClean="0"/>
              <a:t>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smtClean="0"/>
              <a:t>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smtClean="0"/>
              <a:t>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a:t>
            </a:r>
            <a:r>
              <a:rPr lang="en-US" baseline="0" dirty="0" smtClean="0"/>
              <a:t>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a:t>
            </a:r>
            <a:r>
              <a:rPr lang="en-US" baseline="0" dirty="0" smtClean="0"/>
              <a:t>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a:t>
            </a:r>
            <a:r>
              <a:rPr lang="is-IS" baseline="0" dirty="0" smtClean="0"/>
              <a:t>580 </a:t>
            </a:r>
            <a:r>
              <a:rPr lang="is-IS" baseline="0" dirty="0" smtClean="0"/>
              <a:t>ms.</a:t>
            </a:r>
          </a:p>
          <a:p>
            <a:endParaRPr lang="is-IS" baseline="0" dirty="0" smtClean="0"/>
          </a:p>
          <a:p>
            <a:r>
              <a:rPr lang="is-IS" baseline="0" dirty="0" smtClean="0"/>
              <a:t>Som ni ser </a:t>
            </a:r>
            <a:r>
              <a:rPr lang="is-IS" baseline="0" dirty="0" smtClean="0"/>
              <a:t>så </a:t>
            </a:r>
            <a:r>
              <a:rPr lang="is-IS" baseline="0" dirty="0" smtClean="0"/>
              <a:t>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smtClean="0"/>
              <a:t>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a:t>
            </a:r>
            <a:r>
              <a:rPr lang="en-US" baseline="0" dirty="0" smtClean="0"/>
              <a:t>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endParaRPr lang="en-US" baseline="0" dirty="0" smtClean="0"/>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t>
            </a:r>
            <a:r>
              <a:rPr lang="sv-SE" baseline="0" smtClean="0"/>
              <a:t>av ökande storlek</a:t>
            </a:r>
            <a:r>
              <a:rPr lang="sv-SE" baseline="0" dirty="0" smtClean="0"/>
              <a:t>.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panose="02040503050406030204" pitchFamily="18"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panose="02040503050406030204" pitchFamily="18" charset="0"/>
                            </a:rPr>
                          </m:ctrlPr>
                        </m:fPr>
                        <m:num>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panose="02040503050406030204" pitchFamily="18"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panose="02040503050406030204" pitchFamily="18"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a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panose="02040503050406030204" pitchFamily="18"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panose="02040503050406030204" pitchFamily="18" charset="0"/>
                            </a:rPr>
                          </m:ctrlPr>
                        </m:fPr>
                        <m:num>
                          <m:r>
                            <a:rPr lang="en-GB" i="1">
                              <a:latin typeface="Cambria Math" charset="0"/>
                            </a:rPr>
                            <m:t>𝜆</m:t>
                          </m:r>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3253</TotalTime>
  <Words>7358</Words>
  <Application>Microsoft Office PowerPoint</Application>
  <PresentationFormat>Bredbild</PresentationFormat>
  <Paragraphs>824</Paragraphs>
  <Slides>87</Slides>
  <Notes>75</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87</vt:i4>
      </vt:variant>
    </vt:vector>
  </HeadingPairs>
  <TitlesOfParts>
    <vt:vector size="93" baseType="lpstr">
      <vt:lpstr>Arial</vt:lpstr>
      <vt:lpstr>Calibri</vt:lpstr>
      <vt:lpstr>Calibri Light</vt:lpstr>
      <vt:lpstr>Cambria Math</vt:lpstr>
      <vt:lpstr>Monaco</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JONATAN BROBERG</cp:lastModifiedBy>
  <cp:revision>207</cp:revision>
  <dcterms:created xsi:type="dcterms:W3CDTF">2016-04-26T11:03:39Z</dcterms:created>
  <dcterms:modified xsi:type="dcterms:W3CDTF">2016-05-09T07:32:18Z</dcterms:modified>
</cp:coreProperties>
</file>